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0"/>
  </p:notes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6" r:id="rId13"/>
    <p:sldId id="266" r:id="rId14"/>
    <p:sldId id="283" r:id="rId15"/>
    <p:sldId id="270" r:id="rId16"/>
    <p:sldId id="284" r:id="rId17"/>
    <p:sldId id="285" r:id="rId18"/>
    <p:sldId id="277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42" d="100"/>
          <a:sy n="142" d="100"/>
        </p:scale>
        <p:origin x="180" y="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e03ac43e98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e03ac43e98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Unmet need= Decades of miseducation of African-American Youth from achieving free thinking, their geniuses, their freedom of mind to change their communities. Can you help me with this narrative?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27 years of service to the youth, their families and the community. 27 years of  Goodwill.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3a7cf7ed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e3a7cf7ed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3a7cf7eda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3a7cf7eda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e3b20f6e9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e3b20f6e9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e03ac43e98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e03ac43e98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859bd4793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859bd4793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3a7cf7ed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e3a7cf7ed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e3b20f6e9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e3b20f6e9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ee023e5b9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ee023e5b9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e03ac43e98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e03ac43e98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e03ac43e9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e03ac43e9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03ac43e9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03ac43e9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e03ac43e98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e03ac43e98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e03ac43e9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e03ac43e9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e03ac43e9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e03ac43e9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03ac43e9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03ac43e9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03ac43e98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e03ac43e98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3a7cf7eda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e3a7cf7eda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AUTOLAYOUT_3"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3389100" y="0"/>
            <a:ext cx="57549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21825" y="694100"/>
            <a:ext cx="2651400" cy="1781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55" name="Google Shape;55;p13"/>
          <p:cNvCxnSpPr/>
          <p:nvPr/>
        </p:nvCxnSpPr>
        <p:spPr>
          <a:xfrm>
            <a:off x="372950" y="511683"/>
            <a:ext cx="642300" cy="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321825" y="2506879"/>
            <a:ext cx="2651400" cy="193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2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14"/>
          <p:cNvGrpSpPr/>
          <p:nvPr/>
        </p:nvGrpSpPr>
        <p:grpSpPr>
          <a:xfrm>
            <a:off x="311112" y="4512638"/>
            <a:ext cx="2812694" cy="150575"/>
            <a:chOff x="0" y="3797750"/>
            <a:chExt cx="9144000" cy="150575"/>
          </a:xfrm>
        </p:grpSpPr>
        <p:cxnSp>
          <p:nvCxnSpPr>
            <p:cNvPr id="60" name="Google Shape;60;p14"/>
            <p:cNvCxnSpPr/>
            <p:nvPr/>
          </p:nvCxnSpPr>
          <p:spPr>
            <a:xfrm>
              <a:off x="0" y="3797750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1" name="Google Shape;61;p14"/>
            <p:cNvCxnSpPr/>
            <p:nvPr/>
          </p:nvCxnSpPr>
          <p:spPr>
            <a:xfrm>
              <a:off x="0" y="3948325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2" name="Google Shape;62;p14"/>
            <p:cNvCxnSpPr/>
            <p:nvPr/>
          </p:nvCxnSpPr>
          <p:spPr>
            <a:xfrm>
              <a:off x="0" y="3873038"/>
              <a:ext cx="9144000" cy="0"/>
            </a:xfrm>
            <a:prstGeom prst="straightConnector1">
              <a:avLst/>
            </a:prstGeom>
            <a:noFill/>
            <a:ln w="19050" cap="flat" cmpd="sng">
              <a:solidFill>
                <a:srgbClr val="90A4AE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288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200">
                <a:solidFill>
                  <a:srgbClr val="FFFFFF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200">
                <a:solidFill>
                  <a:srgbClr val="FFFFFF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1"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039600" cy="138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291938" y="2053718"/>
            <a:ext cx="3039600" cy="237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1600"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_4">
    <p:bg>
      <p:bgPr>
        <a:solidFill>
          <a:srgbClr val="FFFFFF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6"/>
          <p:cNvSpPr/>
          <p:nvPr/>
        </p:nvSpPr>
        <p:spPr>
          <a:xfrm>
            <a:off x="3047650" y="0"/>
            <a:ext cx="60963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/>
          <p:nvPr/>
        </p:nvSpPr>
        <p:spPr>
          <a:xfrm>
            <a:off x="205218" y="201292"/>
            <a:ext cx="408900" cy="381900"/>
          </a:xfrm>
          <a:prstGeom prst="flowChartDelay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/>
          <p:nvPr/>
        </p:nvSpPr>
        <p:spPr>
          <a:xfrm>
            <a:off x="205218" y="201292"/>
            <a:ext cx="408900" cy="381900"/>
          </a:xfrm>
          <a:prstGeom prst="flowChartDelay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/>
          <p:nvPr/>
        </p:nvSpPr>
        <p:spPr>
          <a:xfrm>
            <a:off x="100882" y="201292"/>
            <a:ext cx="408900" cy="381900"/>
          </a:xfrm>
          <a:prstGeom prst="flowChartDelay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/>
          <p:nvPr/>
        </p:nvSpPr>
        <p:spPr>
          <a:xfrm>
            <a:off x="100882" y="201292"/>
            <a:ext cx="408900" cy="381900"/>
          </a:xfrm>
          <a:prstGeom prst="flowChartDelay">
            <a:avLst/>
          </a:prstGeom>
          <a:solidFill>
            <a:srgbClr val="FFFFFF">
              <a:alpha val="18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6"/>
          <p:cNvSpPr/>
          <p:nvPr/>
        </p:nvSpPr>
        <p:spPr>
          <a:xfrm>
            <a:off x="319" y="201292"/>
            <a:ext cx="408900" cy="381900"/>
          </a:xfrm>
          <a:prstGeom prst="flowChartDelay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6"/>
          <p:cNvSpPr/>
          <p:nvPr/>
        </p:nvSpPr>
        <p:spPr>
          <a:xfrm>
            <a:off x="319" y="201292"/>
            <a:ext cx="408900" cy="381900"/>
          </a:xfrm>
          <a:prstGeom prst="flowChartDelay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233600" y="829550"/>
            <a:ext cx="2566200" cy="89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233600" y="1798300"/>
            <a:ext cx="2566200" cy="29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title"/>
          </p:nvPr>
        </p:nvSpPr>
        <p:spPr>
          <a:xfrm>
            <a:off x="291875" y="406900"/>
            <a:ext cx="3039600" cy="138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Multi-Tasking Student Computers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6" name="Google Shape;186;p29"/>
          <p:cNvSpPr txBox="1">
            <a:spLocks noGrp="1"/>
          </p:cNvSpPr>
          <p:nvPr>
            <p:ph type="body" idx="1"/>
          </p:nvPr>
        </p:nvSpPr>
        <p:spPr>
          <a:xfrm>
            <a:off x="291938" y="2053718"/>
            <a:ext cx="3039600" cy="23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...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7" name="Google Shape;187;p29"/>
          <p:cNvSpPr/>
          <p:nvPr/>
        </p:nvSpPr>
        <p:spPr>
          <a:xfrm>
            <a:off x="4232750" y="0"/>
            <a:ext cx="4911300" cy="5143500"/>
          </a:xfrm>
          <a:prstGeom prst="parallelogram">
            <a:avLst>
              <a:gd name="adj" fmla="val 25000"/>
            </a:avLst>
          </a:prstGeom>
          <a:solidFill>
            <a:srgbClr val="FFFFFF"/>
          </a:solidFill>
          <a:ln>
            <a:noFill/>
          </a:ln>
          <a:effectLst>
            <a:outerShdw blurRad="50800" dist="38100" algn="tl" rotWithShape="0">
              <a:srgbClr val="000000">
                <a:alpha val="298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29"/>
          <p:cNvSpPr/>
          <p:nvPr/>
        </p:nvSpPr>
        <p:spPr>
          <a:xfrm>
            <a:off x="3331550" y="0"/>
            <a:ext cx="5633700" cy="5143500"/>
          </a:xfrm>
          <a:prstGeom prst="parallelogram">
            <a:avLst>
              <a:gd name="adj" fmla="val 24220"/>
            </a:avLst>
          </a:prstGeom>
          <a:solidFill>
            <a:srgbClr val="EEEEEE">
              <a:alpha val="674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9" name="Google Shape;189;p29"/>
          <p:cNvPicPr preferRelativeResize="0"/>
          <p:nvPr/>
        </p:nvPicPr>
        <p:blipFill rotWithShape="1">
          <a:blip r:embed="rId3">
            <a:alphaModFix/>
          </a:blip>
          <a:srcRect l="16904" r="16904"/>
          <a:stretch/>
        </p:blipFill>
        <p:spPr>
          <a:xfrm>
            <a:off x="3562350" y="0"/>
            <a:ext cx="5581800" cy="5143500"/>
          </a:xfrm>
          <a:prstGeom prst="parallelogram">
            <a:avLst>
              <a:gd name="adj" fmla="val 23683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0"/>
          <p:cNvPicPr preferRelativeResize="0"/>
          <p:nvPr/>
        </p:nvPicPr>
        <p:blipFill rotWithShape="1">
          <a:blip r:embed="rId3">
            <a:alphaModFix/>
          </a:blip>
          <a:srcRect l="20575" r="20569"/>
          <a:stretch/>
        </p:blipFill>
        <p:spPr>
          <a:xfrm>
            <a:off x="3047650" y="0"/>
            <a:ext cx="6096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233600" y="829550"/>
            <a:ext cx="2566200" cy="89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TV Broadcast Studio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6" name="Google Shape;196;p30"/>
          <p:cNvSpPr txBox="1">
            <a:spLocks noGrp="1"/>
          </p:cNvSpPr>
          <p:nvPr>
            <p:ph type="body" idx="1"/>
          </p:nvPr>
        </p:nvSpPr>
        <p:spPr>
          <a:xfrm>
            <a:off x="233600" y="1798300"/>
            <a:ext cx="2566200" cy="29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...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Board</a:t>
            </a:r>
            <a:endParaRPr b="1"/>
          </a:p>
        </p:txBody>
      </p:sp>
      <p:sp>
        <p:nvSpPr>
          <p:cNvPr id="246" name="Google Shape;246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600" b="1">
                <a:solidFill>
                  <a:srgbClr val="FFFFFF"/>
                </a:solidFill>
              </a:rPr>
              <a:t>Recruitment</a:t>
            </a:r>
            <a:endParaRPr sz="2600" b="1">
              <a:solidFill>
                <a:srgbClr val="FFFFFF"/>
              </a:solidFill>
            </a:endParaRPr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4168" y="0"/>
            <a:ext cx="39756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2" name="Google Shape;17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4"/>
          <p:cNvSpPr txBox="1"/>
          <p:nvPr/>
        </p:nvSpPr>
        <p:spPr>
          <a:xfrm>
            <a:off x="785975" y="286675"/>
            <a:ext cx="7342500" cy="4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How You Can Help?</a:t>
            </a:r>
            <a:endParaRPr sz="2800" b="1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 b="1"/>
              <a:t>Become part of our Dev. Leadership.</a:t>
            </a:r>
            <a:endParaRPr sz="2800" b="1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 b="1"/>
              <a:t>Become Honorary Member</a:t>
            </a:r>
            <a:endParaRPr sz="2800" b="1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 b="1"/>
              <a:t>Join Honorary Member Committees</a:t>
            </a:r>
            <a:endParaRPr sz="2800" b="1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 b="1"/>
              <a:t>Texting SUPPORTURGENT to</a:t>
            </a:r>
            <a:endParaRPr sz="2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 (833)565-0777 to Donate</a:t>
            </a:r>
            <a:endParaRPr sz="2800" b="1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 b="1"/>
              <a:t>Donate to your Social Media Campaign</a:t>
            </a:r>
            <a:endParaRPr sz="2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Lights on Afterschool, Give Miami Day</a:t>
            </a:r>
            <a:endParaRPr sz="2800" b="1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" sz="2800" b="1"/>
              <a:t>Committees available: Suggestions</a:t>
            </a:r>
            <a:endParaRPr sz="2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/>
              <a:t>please.</a:t>
            </a:r>
            <a:endParaRPr sz="2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1"/>
          <p:cNvPicPr preferRelativeResize="0"/>
          <p:nvPr/>
        </p:nvPicPr>
        <p:blipFill rotWithShape="1">
          <a:blip r:embed="rId3">
            <a:alphaModFix/>
          </a:blip>
          <a:srcRect t="14803" b="14803"/>
          <a:stretch/>
        </p:blipFill>
        <p:spPr>
          <a:xfrm>
            <a:off x="3412700" y="0"/>
            <a:ext cx="5731300" cy="514302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1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Naming Rights</a:t>
            </a:r>
            <a:endParaRPr b="1"/>
          </a:p>
        </p:txBody>
      </p:sp>
      <p:sp>
        <p:nvSpPr>
          <p:cNvPr id="203" name="Google Shape;203;p31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288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/>
              <a:t>Sponsorships</a:t>
            </a:r>
            <a:endParaRPr b="1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05" name="Google Shape;30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267" y="0"/>
            <a:ext cx="783946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..</a:t>
            </a:r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..</a:t>
            </a:r>
            <a:endParaRPr/>
          </a:p>
        </p:txBody>
      </p:sp>
      <p:pic>
        <p:nvPicPr>
          <p:cNvPr id="312" name="Google Shape;3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4184" y="0"/>
            <a:ext cx="497563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4" name="Google Shape;254;p38"/>
          <p:cNvPicPr preferRelativeResize="0"/>
          <p:nvPr/>
        </p:nvPicPr>
        <p:blipFill rotWithShape="1">
          <a:blip r:embed="rId3">
            <a:alphaModFix/>
          </a:blip>
          <a:srcRect l="920" r="-919"/>
          <a:stretch/>
        </p:blipFill>
        <p:spPr>
          <a:xfrm>
            <a:off x="134450" y="1008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8"/>
          <p:cNvSpPr/>
          <p:nvPr/>
        </p:nvSpPr>
        <p:spPr>
          <a:xfrm>
            <a:off x="1159800" y="336750"/>
            <a:ext cx="4639200" cy="495000"/>
          </a:xfrm>
          <a:prstGeom prst="rect">
            <a:avLst/>
          </a:prstGeom>
          <a:solidFill>
            <a:srgbClr val="FFD9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highlight>
                  <a:schemeClr val="accent4"/>
                </a:highlight>
              </a:rPr>
              <a:t>     CONGRATULATIONS, SALIHA NELSON, EdD</a:t>
            </a:r>
            <a:endParaRPr b="1">
              <a:solidFill>
                <a:schemeClr val="lt1"/>
              </a:solidFill>
              <a:highlight>
                <a:srgbClr val="FFD966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1"/>
          <p:cNvSpPr txBox="1"/>
          <p:nvPr/>
        </p:nvSpPr>
        <p:spPr>
          <a:xfrm>
            <a:off x="5784275" y="445550"/>
            <a:ext cx="339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1"/>
          <p:cNvSpPr txBox="1"/>
          <p:nvPr/>
        </p:nvSpPr>
        <p:spPr>
          <a:xfrm>
            <a:off x="5784275" y="338750"/>
            <a:ext cx="3399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/>
              <a:t>CONGRATULATIONS</a:t>
            </a:r>
            <a:endParaRPr sz="2000"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37" name="Google Shape;13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44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1" name="Google Shape;15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8" name="Google Shape;1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 descr="http://resources0.news.com.au/images/2013/02/05/1226570/132896-modupod-school-parenting.jpg"/>
          <p:cNvPicPr preferRelativeResize="0"/>
          <p:nvPr/>
        </p:nvPicPr>
        <p:blipFill rotWithShape="1">
          <a:blip r:embed="rId3">
            <a:alphaModFix/>
          </a:blip>
          <a:srcRect l="18450" r="18450"/>
          <a:stretch/>
        </p:blipFill>
        <p:spPr>
          <a:xfrm>
            <a:off x="3389000" y="0"/>
            <a:ext cx="5754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321825" y="694100"/>
            <a:ext cx="2651400" cy="17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Multi-Purpose Presentation Wall Spaces</a:t>
            </a:r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1"/>
          </p:nvPr>
        </p:nvSpPr>
        <p:spPr>
          <a:xfrm>
            <a:off x="321825" y="2506879"/>
            <a:ext cx="2651400" cy="19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...</a:t>
            </a:r>
            <a:endParaRPr/>
          </a:p>
        </p:txBody>
      </p:sp>
      <p:cxnSp>
        <p:nvCxnSpPr>
          <p:cNvPr id="180" name="Google Shape;180;p28"/>
          <p:cNvCxnSpPr/>
          <p:nvPr/>
        </p:nvCxnSpPr>
        <p:spPr>
          <a:xfrm>
            <a:off x="3389100" y="-2"/>
            <a:ext cx="300" cy="514350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130</Words>
  <Application>Microsoft Office PowerPoint</Application>
  <PresentationFormat>On-screen Show (16:9)</PresentationFormat>
  <Paragraphs>30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Arial</vt:lpstr>
      <vt:lpstr>Simple 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Multi-Purpose Presentation Wall Spaces</vt:lpstr>
      <vt:lpstr>Multi-Tasking Student Computers</vt:lpstr>
      <vt:lpstr>TV Broadcast Studio</vt:lpstr>
      <vt:lpstr>Board</vt:lpstr>
      <vt:lpstr>PowerPoint Presentation</vt:lpstr>
      <vt:lpstr>PowerPoint Presentation</vt:lpstr>
      <vt:lpstr>Naming Rights</vt:lpstr>
      <vt:lpstr>PowerPoint Presentation</vt:lpstr>
      <vt:lpstr>..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Jody</dc:creator>
  <cp:lastModifiedBy>Jody</cp:lastModifiedBy>
  <cp:revision>2</cp:revision>
  <dcterms:modified xsi:type="dcterms:W3CDTF">2022-10-10T19:20:30Z</dcterms:modified>
</cp:coreProperties>
</file>